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76" r:id="rId4"/>
    <p:sldId id="259" r:id="rId5"/>
    <p:sldId id="260" r:id="rId6"/>
    <p:sldId id="264" r:id="rId7"/>
    <p:sldId id="262" r:id="rId8"/>
    <p:sldId id="261" r:id="rId9"/>
    <p:sldId id="274" r:id="rId10"/>
    <p:sldId id="275" r:id="rId11"/>
    <p:sldId id="268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B51F"/>
    <a:srgbClr val="A6FA67"/>
    <a:srgbClr val="00CC00"/>
    <a:srgbClr val="33CC33"/>
    <a:srgbClr val="FFFF99"/>
    <a:srgbClr val="CCCCFF"/>
    <a:srgbClr val="FFCC99"/>
    <a:srgbClr val="99FFCC"/>
    <a:srgbClr val="93CCDD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4" autoAdjust="0"/>
    <p:restoredTop sz="94280" autoAdjust="0"/>
  </p:normalViewPr>
  <p:slideViewPr>
    <p:cSldViewPr snapToGrid="0">
      <p:cViewPr varScale="1">
        <p:scale>
          <a:sx n="65" d="100"/>
          <a:sy n="65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F8BD0-CA6B-4BF6-92AC-75BFA8410DA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170BB-555C-433A-811A-C460ED348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93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89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3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64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8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1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04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23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9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14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27C59-025E-4BC0-BF9B-87C8D1A0DDC5}" type="datetimeFigureOut">
              <a:rPr lang="en-US" smtClean="0"/>
              <a:t>3/25/2016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81BFE-28E4-46CD-8FF7-66192E931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8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slideLayout" Target="../slideLayouts/slideLayout7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vk.com/id160139868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SmartBin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392306"/>
            <a:ext cx="9144000" cy="165576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Pretty. Smart. Useful</a:t>
            </a:r>
          </a:p>
        </p:txBody>
      </p:sp>
    </p:spTree>
    <p:extLst>
      <p:ext uri="{BB962C8B-B14F-4D97-AF65-F5344CB8AC3E}">
        <p14:creationId xmlns:p14="http://schemas.microsoft.com/office/powerpoint/2010/main" val="4271624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0" y="1360557"/>
            <a:ext cx="609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Продажі онлайн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5416" y="231984"/>
            <a:ext cx="22028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 panose="020F0302020204030204"/>
              </a:rPr>
              <a:t>Продаж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3822" y="1407214"/>
            <a:ext cx="8765629" cy="492825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0" y="4481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Магазини, спеціалізовані на електроніці</a:t>
            </a:r>
          </a:p>
        </p:txBody>
      </p:sp>
    </p:spTree>
    <p:extLst>
      <p:ext uri="{BB962C8B-B14F-4D97-AF65-F5344CB8AC3E}">
        <p14:creationId xmlns:p14="http://schemas.microsoft.com/office/powerpoint/2010/main" val="3107950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95944" y="346749"/>
            <a:ext cx="17844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Плани</a:t>
            </a:r>
          </a:p>
        </p:txBody>
      </p:sp>
      <p:cxnSp>
        <p:nvCxnSpPr>
          <p:cNvPr id="3" name="OTLSHAPE_T_7f081f5839a84fabb41cd0c6c57e232c_HorizontalConnector1"/>
          <p:cNvCxnSpPr>
            <a:stCxn id="33" idx="3"/>
          </p:cNvCxnSpPr>
          <p:nvPr>
            <p:custDataLst>
              <p:tags r:id="rId1"/>
            </p:custDataLst>
          </p:nvPr>
        </p:nvCxnSpPr>
        <p:spPr>
          <a:xfrm>
            <a:off x="1322024" y="4545339"/>
            <a:ext cx="8745821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OTLSHAPE_T_4b04226ead864c75875b71232dce17a6_HorizontalConnector1"/>
          <p:cNvCxnSpPr>
            <a:stCxn id="30" idx="3"/>
          </p:cNvCxnSpPr>
          <p:nvPr>
            <p:custDataLst>
              <p:tags r:id="rId2"/>
            </p:custDataLst>
          </p:nvPr>
        </p:nvCxnSpPr>
        <p:spPr>
          <a:xfrm>
            <a:off x="1310535" y="4034302"/>
            <a:ext cx="1230478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OTLSHAPE_T_2dcb08addf4847f795a0f5317d413b85_HorizontalConnector1"/>
          <p:cNvCxnSpPr>
            <a:stCxn id="27" idx="3"/>
          </p:cNvCxnSpPr>
          <p:nvPr>
            <p:custDataLst>
              <p:tags r:id="rId3"/>
            </p:custDataLst>
          </p:nvPr>
        </p:nvCxnSpPr>
        <p:spPr>
          <a:xfrm>
            <a:off x="1696063" y="3560159"/>
            <a:ext cx="528012" cy="0"/>
          </a:xfrm>
          <a:prstGeom prst="line">
            <a:avLst/>
          </a:prstGeom>
          <a:ln w="9525" cap="flat" cmpd="sng" algn="ctr">
            <a:solidFill>
              <a:srgbClr val="CCCCCC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TLSHAPE_TB_00000000000000000000000000000000_LeftEndCaps"/>
          <p:cNvSpPr txBox="1"/>
          <p:nvPr>
            <p:custDataLst>
              <p:tags r:id="rId4"/>
            </p:custDataLst>
          </p:nvPr>
        </p:nvSpPr>
        <p:spPr>
          <a:xfrm>
            <a:off x="450235" y="2612272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pc="-38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</a:p>
        </p:txBody>
      </p:sp>
      <p:sp>
        <p:nvSpPr>
          <p:cNvPr id="7" name="OTLSHAPE_TB_00000000000000000000000000000000_RightEndCaps"/>
          <p:cNvSpPr txBox="1"/>
          <p:nvPr>
            <p:custDataLst>
              <p:tags r:id="rId5"/>
            </p:custDataLst>
          </p:nvPr>
        </p:nvSpPr>
        <p:spPr>
          <a:xfrm>
            <a:off x="11543769" y="2612272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b="1" spc="-38">
                <a:solidFill>
                  <a:srgbClr val="C0504D"/>
                </a:solidFill>
                <a:latin typeface="Calibri" panose="020F0502020204030204" pitchFamily="34" charset="0"/>
              </a:rPr>
              <a:t>2016</a:t>
            </a:r>
          </a:p>
        </p:txBody>
      </p:sp>
      <p:sp>
        <p:nvSpPr>
          <p:cNvPr id="8" name="OTLSHAPE_TB_00000000000000000000000000000000_ScaleContainer"/>
          <p:cNvSpPr/>
          <p:nvPr>
            <p:custDataLst>
              <p:tags r:id="rId6"/>
            </p:custDataLst>
          </p:nvPr>
        </p:nvSpPr>
        <p:spPr>
          <a:xfrm>
            <a:off x="1066100" y="2561303"/>
            <a:ext cx="10337800" cy="381000"/>
          </a:xfrm>
          <a:prstGeom prst="rect">
            <a:avLst/>
          </a:prstGeom>
          <a:solidFill>
            <a:srgbClr val="0072BC"/>
          </a:soli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TLSHAPE_TB_00000000000000000000000000000000_ElapsedTime"/>
          <p:cNvSpPr/>
          <p:nvPr>
            <p:custDataLst>
              <p:tags r:id="rId7"/>
            </p:custDataLst>
          </p:nvPr>
        </p:nvSpPr>
        <p:spPr>
          <a:xfrm>
            <a:off x="1066100" y="2866103"/>
            <a:ext cx="965200" cy="76200"/>
          </a:xfrm>
          <a:prstGeom prst="rect">
            <a:avLst/>
          </a:prstGeom>
          <a:solidFill>
            <a:srgbClr val="FF0000">
              <a:alpha val="74902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TLSHAPE_TB_00000000000000000000000000000000_TodayMarkerShape"/>
          <p:cNvSpPr/>
          <p:nvPr>
            <p:custDataLst>
              <p:tags r:id="rId8"/>
            </p:custDataLst>
          </p:nvPr>
        </p:nvSpPr>
        <p:spPr>
          <a:xfrm>
            <a:off x="1968797" y="2942303"/>
            <a:ext cx="114300" cy="127000"/>
          </a:xfrm>
          <a:prstGeom prst="triangl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TLSHAPE_TB_00000000000000000000000000000000_TodayMarkerText"/>
          <p:cNvSpPr txBox="1"/>
          <p:nvPr>
            <p:custDataLst>
              <p:tags r:id="rId9"/>
            </p:custDataLst>
          </p:nvPr>
        </p:nvSpPr>
        <p:spPr>
          <a:xfrm>
            <a:off x="1843097" y="3069303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200" spc="-12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12" name="OTLSHAPE_TB_00000000000000000000000000000000_TimescaleInterval1"/>
          <p:cNvSpPr txBox="1"/>
          <p:nvPr>
            <p:custDataLst>
              <p:tags r:id="rId10"/>
            </p:custDataLst>
          </p:nvPr>
        </p:nvSpPr>
        <p:spPr>
          <a:xfrm>
            <a:off x="1129600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03</a:t>
            </a:r>
          </a:p>
        </p:txBody>
      </p:sp>
      <p:cxnSp>
        <p:nvCxnSpPr>
          <p:cNvPr id="13" name="OTLSHAPE_TB_00000000000000000000000000000000_Separator1"/>
          <p:cNvCxnSpPr/>
          <p:nvPr>
            <p:custDataLst>
              <p:tags r:id="rId11"/>
            </p:custDataLst>
          </p:nvPr>
        </p:nvCxnSpPr>
        <p:spPr>
          <a:xfrm>
            <a:off x="2561816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TLSHAPE_TB_00000000000000000000000000000000_TimescaleInterval2"/>
          <p:cNvSpPr txBox="1"/>
          <p:nvPr>
            <p:custDataLst>
              <p:tags r:id="rId12"/>
            </p:custDataLst>
          </p:nvPr>
        </p:nvSpPr>
        <p:spPr>
          <a:xfrm>
            <a:off x="2625317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04</a:t>
            </a:r>
          </a:p>
        </p:txBody>
      </p:sp>
      <p:cxnSp>
        <p:nvCxnSpPr>
          <p:cNvPr id="15" name="OTLSHAPE_TB_00000000000000000000000000000000_Separator2"/>
          <p:cNvCxnSpPr/>
          <p:nvPr>
            <p:custDataLst>
              <p:tags r:id="rId13"/>
            </p:custDataLst>
          </p:nvPr>
        </p:nvCxnSpPr>
        <p:spPr>
          <a:xfrm>
            <a:off x="4009284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TLSHAPE_TB_00000000000000000000000000000000_TimescaleInterval3"/>
          <p:cNvSpPr txBox="1"/>
          <p:nvPr>
            <p:custDataLst>
              <p:tags r:id="rId14"/>
            </p:custDataLst>
          </p:nvPr>
        </p:nvSpPr>
        <p:spPr>
          <a:xfrm>
            <a:off x="4072785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05</a:t>
            </a:r>
          </a:p>
        </p:txBody>
      </p:sp>
      <p:cxnSp>
        <p:nvCxnSpPr>
          <p:cNvPr id="17" name="OTLSHAPE_TB_00000000000000000000000000000000_Separator3"/>
          <p:cNvCxnSpPr/>
          <p:nvPr>
            <p:custDataLst>
              <p:tags r:id="rId15"/>
            </p:custDataLst>
          </p:nvPr>
        </p:nvCxnSpPr>
        <p:spPr>
          <a:xfrm>
            <a:off x="5505001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TLSHAPE_TB_00000000000000000000000000000000_TimescaleInterval4"/>
          <p:cNvSpPr txBox="1"/>
          <p:nvPr>
            <p:custDataLst>
              <p:tags r:id="rId16"/>
            </p:custDataLst>
          </p:nvPr>
        </p:nvSpPr>
        <p:spPr>
          <a:xfrm>
            <a:off x="5568501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06</a:t>
            </a:r>
          </a:p>
        </p:txBody>
      </p:sp>
      <p:cxnSp>
        <p:nvCxnSpPr>
          <p:cNvPr id="19" name="OTLSHAPE_TB_00000000000000000000000000000000_Separator4"/>
          <p:cNvCxnSpPr/>
          <p:nvPr>
            <p:custDataLst>
              <p:tags r:id="rId17"/>
            </p:custDataLst>
          </p:nvPr>
        </p:nvCxnSpPr>
        <p:spPr>
          <a:xfrm>
            <a:off x="6952468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TLSHAPE_TB_00000000000000000000000000000000_TimescaleInterval5"/>
          <p:cNvSpPr txBox="1"/>
          <p:nvPr>
            <p:custDataLst>
              <p:tags r:id="rId18"/>
            </p:custDataLst>
          </p:nvPr>
        </p:nvSpPr>
        <p:spPr>
          <a:xfrm>
            <a:off x="7015969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07</a:t>
            </a:r>
          </a:p>
        </p:txBody>
      </p:sp>
      <p:cxnSp>
        <p:nvCxnSpPr>
          <p:cNvPr id="21" name="OTLSHAPE_TB_00000000000000000000000000000000_Separator5"/>
          <p:cNvCxnSpPr/>
          <p:nvPr>
            <p:custDataLst>
              <p:tags r:id="rId19"/>
            </p:custDataLst>
          </p:nvPr>
        </p:nvCxnSpPr>
        <p:spPr>
          <a:xfrm>
            <a:off x="8448186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TLSHAPE_TB_00000000000000000000000000000000_TimescaleInterval6"/>
          <p:cNvSpPr txBox="1"/>
          <p:nvPr>
            <p:custDataLst>
              <p:tags r:id="rId20"/>
            </p:custDataLst>
          </p:nvPr>
        </p:nvSpPr>
        <p:spPr>
          <a:xfrm>
            <a:off x="8511686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08</a:t>
            </a:r>
          </a:p>
        </p:txBody>
      </p:sp>
      <p:cxnSp>
        <p:nvCxnSpPr>
          <p:cNvPr id="23" name="OTLSHAPE_TB_00000000000000000000000000000000_Separator6"/>
          <p:cNvCxnSpPr/>
          <p:nvPr>
            <p:custDataLst>
              <p:tags r:id="rId21"/>
            </p:custDataLst>
          </p:nvPr>
        </p:nvCxnSpPr>
        <p:spPr>
          <a:xfrm>
            <a:off x="9943902" y="2650203"/>
            <a:ext cx="0" cy="203200"/>
          </a:xfrm>
          <a:prstGeom prst="line">
            <a:avLst/>
          </a:prstGeom>
          <a:ln w="6350" cap="flat" cmpd="sng" algn="ctr">
            <a:solidFill>
              <a:schemeClr val="lt1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TLSHAPE_TB_00000000000000000000000000000000_TimescaleInterval7"/>
          <p:cNvSpPr txBox="1"/>
          <p:nvPr>
            <p:custDataLst>
              <p:tags r:id="rId22"/>
            </p:custDataLst>
          </p:nvPr>
        </p:nvSpPr>
        <p:spPr>
          <a:xfrm>
            <a:off x="10007403" y="2658776"/>
            <a:ext cx="150939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6">
                <a:solidFill>
                  <a:schemeClr val="lt1"/>
                </a:solidFill>
                <a:latin typeface="Calibri" panose="020F0502020204030204" pitchFamily="34" charset="0"/>
              </a:rPr>
              <a:t>09</a:t>
            </a:r>
          </a:p>
        </p:txBody>
      </p:sp>
      <p:sp>
        <p:nvSpPr>
          <p:cNvPr id="25" name="OTLSHAPE_T_2dcb08addf4847f795a0f5317d413b85_Shape"/>
          <p:cNvSpPr/>
          <p:nvPr>
            <p:custDataLst>
              <p:tags r:id="rId23"/>
            </p:custDataLst>
          </p:nvPr>
        </p:nvSpPr>
        <p:spPr>
          <a:xfrm>
            <a:off x="2224075" y="3458558"/>
            <a:ext cx="1790700" cy="203200"/>
          </a:xfrm>
          <a:prstGeom prst="rect">
            <a:avLst/>
          </a:prstGeom>
          <a:solidFill>
            <a:srgbClr val="FD252F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TLSHAPE_T_2dcb08addf4847f795a0f5317d413b85_JoinedDate"/>
          <p:cNvSpPr txBox="1"/>
          <p:nvPr>
            <p:custDataLst>
              <p:tags r:id="rId24"/>
            </p:custDataLst>
          </p:nvPr>
        </p:nvSpPr>
        <p:spPr>
          <a:xfrm>
            <a:off x="4060085" y="3313937"/>
            <a:ext cx="1206500" cy="49244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600" spc="-6" dirty="0">
                <a:solidFill>
                  <a:srgbClr val="1F497E"/>
                </a:solidFill>
                <a:latin typeface="Calibri" panose="020F0502020204030204" pitchFamily="34" charset="0"/>
              </a:rPr>
              <a:t>3/25/2016 - 4/30/2016</a:t>
            </a:r>
          </a:p>
        </p:txBody>
      </p:sp>
      <p:sp>
        <p:nvSpPr>
          <p:cNvPr id="27" name="OTLSHAPE_T_2dcb08addf4847f795a0f5317d413b85_Title"/>
          <p:cNvSpPr txBox="1"/>
          <p:nvPr>
            <p:custDataLst>
              <p:tags r:id="rId25"/>
            </p:custDataLst>
          </p:nvPr>
        </p:nvSpPr>
        <p:spPr>
          <a:xfrm>
            <a:off x="259734" y="3421659"/>
            <a:ext cx="1436329" cy="2769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uk-UA" b="1" spc="-6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Набір команди </a:t>
            </a:r>
          </a:p>
        </p:txBody>
      </p:sp>
      <p:sp>
        <p:nvSpPr>
          <p:cNvPr id="28" name="OTLSHAPE_T_4b04226ead864c75875b71232dce17a6_Shape"/>
          <p:cNvSpPr/>
          <p:nvPr>
            <p:custDataLst>
              <p:tags r:id="rId26"/>
            </p:custDataLst>
          </p:nvPr>
        </p:nvSpPr>
        <p:spPr>
          <a:xfrm>
            <a:off x="2541013" y="3932701"/>
            <a:ext cx="7391400" cy="203200"/>
          </a:xfrm>
          <a:prstGeom prst="rect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TLSHAPE_T_4b04226ead864c75875b71232dce17a6_JoinedDate"/>
          <p:cNvSpPr txBox="1"/>
          <p:nvPr>
            <p:custDataLst>
              <p:tags r:id="rId27"/>
            </p:custDataLst>
          </p:nvPr>
        </p:nvSpPr>
        <p:spPr>
          <a:xfrm>
            <a:off x="9973899" y="3788080"/>
            <a:ext cx="1130300" cy="49244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600" spc="-6" dirty="0">
                <a:solidFill>
                  <a:srgbClr val="1F497E"/>
                </a:solidFill>
                <a:latin typeface="Calibri" panose="020F0502020204030204" pitchFamily="34" charset="0"/>
              </a:rPr>
              <a:t>4/1/2016 - 8/31/2016</a:t>
            </a:r>
          </a:p>
        </p:txBody>
      </p:sp>
      <p:sp>
        <p:nvSpPr>
          <p:cNvPr id="30" name="OTLSHAPE_T_4b04226ead864c75875b71232dce17a6_Title"/>
          <p:cNvSpPr txBox="1"/>
          <p:nvPr>
            <p:custDataLst>
              <p:tags r:id="rId28"/>
            </p:custDataLst>
          </p:nvPr>
        </p:nvSpPr>
        <p:spPr>
          <a:xfrm>
            <a:off x="238930" y="3757303"/>
            <a:ext cx="1071605" cy="55399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uk-UA" b="1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Розробка, модель </a:t>
            </a:r>
          </a:p>
        </p:txBody>
      </p:sp>
      <p:sp>
        <p:nvSpPr>
          <p:cNvPr id="31" name="OTLSHAPE_T_7f081f5839a84fabb41cd0c6c57e232c_Shape"/>
          <p:cNvSpPr/>
          <p:nvPr>
            <p:custDataLst>
              <p:tags r:id="rId29"/>
            </p:custDataLst>
          </p:nvPr>
        </p:nvSpPr>
        <p:spPr>
          <a:xfrm>
            <a:off x="10007403" y="4452577"/>
            <a:ext cx="342900" cy="203200"/>
          </a:xfrm>
          <a:prstGeom prst="rect">
            <a:avLst/>
          </a:prstGeom>
          <a:solidFill>
            <a:srgbClr val="96D64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TLSHAPE_T_7f081f5839a84fabb41cd0c6c57e232c_JoinedDate"/>
          <p:cNvSpPr txBox="1"/>
          <p:nvPr>
            <p:custDataLst>
              <p:tags r:id="rId30"/>
            </p:custDataLst>
          </p:nvPr>
        </p:nvSpPr>
        <p:spPr>
          <a:xfrm>
            <a:off x="10395946" y="4307956"/>
            <a:ext cx="1130300" cy="49244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600" spc="-6" dirty="0">
                <a:solidFill>
                  <a:srgbClr val="1F497E"/>
                </a:solidFill>
                <a:latin typeface="Calibri" panose="020F0502020204030204" pitchFamily="34" charset="0"/>
              </a:rPr>
              <a:t>9/4/2016 - 9/10/2016</a:t>
            </a:r>
          </a:p>
        </p:txBody>
      </p:sp>
      <p:sp>
        <p:nvSpPr>
          <p:cNvPr id="33" name="OTLSHAPE_T_7f081f5839a84fabb41cd0c6c57e232c_Title"/>
          <p:cNvSpPr txBox="1"/>
          <p:nvPr>
            <p:custDataLst>
              <p:tags r:id="rId31"/>
            </p:custDataLst>
          </p:nvPr>
        </p:nvSpPr>
        <p:spPr>
          <a:xfrm>
            <a:off x="238930" y="4406839"/>
            <a:ext cx="1083094" cy="27699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b="1" spc="-8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Kickstarter</a:t>
            </a:r>
          </a:p>
        </p:txBody>
      </p:sp>
    </p:spTree>
    <p:extLst>
      <p:ext uri="{BB962C8B-B14F-4D97-AF65-F5344CB8AC3E}">
        <p14:creationId xmlns:p14="http://schemas.microsoft.com/office/powerpoint/2010/main" val="2682406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FA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938655" y="0"/>
            <a:ext cx="42533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822839" y="1486596"/>
            <a:ext cx="24849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Контакти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5234" y="2543926"/>
            <a:ext cx="570060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Дякую за увагу!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58438" y="3421089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Будь-ласка запитання  </a:t>
            </a:r>
          </a:p>
        </p:txBody>
      </p:sp>
      <p:pic>
        <p:nvPicPr>
          <p:cNvPr id="6" name="Рисунок 5">
            <a:hlinkClick r:id="rId2"/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5" t="-4963"/>
          <a:stretch/>
        </p:blipFill>
        <p:spPr>
          <a:xfrm>
            <a:off x="8194640" y="3029253"/>
            <a:ext cx="463382" cy="485044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1" r="10614" b="26250"/>
          <a:stretch/>
        </p:blipFill>
        <p:spPr>
          <a:xfrm>
            <a:off x="8194640" y="3722050"/>
            <a:ext cx="439492" cy="322112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8822839" y="3075762"/>
            <a:ext cx="24184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</a:rPr>
              <a:t>vk.com/id160139868</a:t>
            </a:r>
            <a:endParaRPr lang="ru-RU"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8783291" y="3682699"/>
            <a:ext cx="3303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3">
                    <a:lumMod val="75000"/>
                  </a:schemeClr>
                </a:solidFill>
              </a:rPr>
              <a:t>fedorenkoalex23@gmail.com</a:t>
            </a:r>
            <a:endParaRPr lang="ru-RU" sz="2000" i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105" y="4251915"/>
            <a:ext cx="526562" cy="526562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8783291" y="4315141"/>
            <a:ext cx="23038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2000" b="1" i="1" dirty="0">
                <a:solidFill>
                  <a:srgbClr val="43B51F"/>
                </a:solidFill>
              </a:rPr>
              <a:t>+38 (</a:t>
            </a:r>
            <a:r>
              <a:rPr lang="en-US" sz="2000" b="1" i="1" dirty="0">
                <a:solidFill>
                  <a:srgbClr val="43B51F"/>
                </a:solidFill>
              </a:rPr>
              <a:t>099</a:t>
            </a:r>
            <a:r>
              <a:rPr lang="uk-UA" sz="2000" b="1" i="1" dirty="0">
                <a:solidFill>
                  <a:srgbClr val="43B51F"/>
                </a:solidFill>
              </a:rPr>
              <a:t>) </a:t>
            </a:r>
            <a:r>
              <a:rPr lang="en-US" sz="2000" b="1" i="1" dirty="0">
                <a:solidFill>
                  <a:srgbClr val="43B51F"/>
                </a:solidFill>
              </a:rPr>
              <a:t>569</a:t>
            </a:r>
            <a:r>
              <a:rPr lang="uk-UA" sz="2000" b="1" i="1" dirty="0">
                <a:solidFill>
                  <a:srgbClr val="43B51F"/>
                </a:solidFill>
              </a:rPr>
              <a:t>-</a:t>
            </a:r>
            <a:r>
              <a:rPr lang="en-US" sz="2000" b="1" i="1" dirty="0">
                <a:solidFill>
                  <a:srgbClr val="43B51F"/>
                </a:solidFill>
              </a:rPr>
              <a:t>59</a:t>
            </a:r>
            <a:r>
              <a:rPr lang="uk-UA" sz="2000" b="1" i="1" dirty="0">
                <a:solidFill>
                  <a:srgbClr val="43B51F"/>
                </a:solidFill>
              </a:rPr>
              <a:t>-</a:t>
            </a:r>
            <a:r>
              <a:rPr lang="en-US" sz="2000" b="1" i="1" dirty="0">
                <a:solidFill>
                  <a:srgbClr val="43B51F"/>
                </a:solidFill>
              </a:rPr>
              <a:t>13</a:t>
            </a:r>
            <a:endParaRPr lang="ru-RU" sz="2000" i="1" dirty="0">
              <a:solidFill>
                <a:srgbClr val="43B5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61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FA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2" y="0"/>
            <a:ext cx="4655128" cy="6858000"/>
            <a:chOff x="7536872" y="0"/>
            <a:chExt cx="4655128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6" y="1027329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8901544" y="581890"/>
            <a:ext cx="26464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Система заміни сміттєвих пакетів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934" y="0"/>
            <a:ext cx="3866029" cy="68580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09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7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239246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66" t="47131" r="6712"/>
          <a:stretch/>
        </p:blipFill>
        <p:spPr>
          <a:xfrm rot="20845907">
            <a:off x="-820968" y="-1197058"/>
            <a:ext cx="6324685" cy="44005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01544" y="581890"/>
            <a:ext cx="2631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Система заміни  сміттєвих пакетів</a:t>
            </a:r>
            <a:endParaRPr lang="en-US" sz="26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015" y="1749973"/>
            <a:ext cx="5974749" cy="483670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901542" y="2136337"/>
            <a:ext cx="297114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Функція прибирання</a:t>
            </a:r>
          </a:p>
        </p:txBody>
      </p:sp>
    </p:spTree>
    <p:extLst>
      <p:ext uri="{BB962C8B-B14F-4D97-AF65-F5344CB8AC3E}">
        <p14:creationId xmlns:p14="http://schemas.microsoft.com/office/powerpoint/2010/main" val="4049204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7D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68" y="0"/>
            <a:ext cx="4655132" cy="6858000"/>
            <a:chOff x="7536868" y="0"/>
            <a:chExt cx="4655132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2" y="387443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2" t="1970" r="5883" b="21544"/>
          <a:stretch/>
        </p:blipFill>
        <p:spPr>
          <a:xfrm>
            <a:off x="-283779" y="-180254"/>
            <a:ext cx="7259542" cy="703825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901542" y="3428999"/>
            <a:ext cx="23275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2">
                    <a:lumMod val="25000"/>
                  </a:schemeClr>
                </a:solidFill>
              </a:rPr>
              <a:t>Відкривається завдяки датчику </a:t>
            </a:r>
            <a:endParaRPr lang="en-US" sz="26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01542" y="2136337"/>
            <a:ext cx="297114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Функція прибирання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01544" y="581890"/>
            <a:ext cx="2631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Система заміни  сміттєвих пакетів</a:t>
            </a:r>
            <a:endParaRPr lang="en-US" sz="26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51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ED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68" y="0"/>
            <a:ext cx="4655132" cy="6858000"/>
            <a:chOff x="7536868" y="0"/>
            <a:chExt cx="4655132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2" y="5424051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901542" y="3428999"/>
            <a:ext cx="232756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Відкривається завдяки датчику</a:t>
            </a:r>
            <a:endParaRPr lang="en-US" sz="26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01543" y="5178666"/>
            <a:ext cx="26022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Має власну програму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01542" y="2136337"/>
            <a:ext cx="297114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Функція прибирання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901544" y="581890"/>
            <a:ext cx="2631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600" b="1" dirty="0">
                <a:solidFill>
                  <a:schemeClr val="bg1">
                    <a:lumMod val="75000"/>
                  </a:schemeClr>
                </a:solidFill>
              </a:rPr>
              <a:t>Система заміни  сміттєвих пакетів</a:t>
            </a:r>
            <a:endParaRPr lang="en-US" sz="26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202" y="381380"/>
            <a:ext cx="3238095" cy="60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47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/>
          <p:cNvGrpSpPr/>
          <p:nvPr/>
        </p:nvGrpSpPr>
        <p:grpSpPr>
          <a:xfrm>
            <a:off x="7536874" y="0"/>
            <a:ext cx="4655126" cy="6858000"/>
            <a:chOff x="7536874" y="0"/>
            <a:chExt cx="4655126" cy="6858000"/>
          </a:xfrm>
          <a:solidFill>
            <a:schemeClr val="bg1"/>
          </a:solidFill>
        </p:grpSpPr>
        <p:sp>
          <p:nvSpPr>
            <p:cNvPr id="3" name="Прямоугольник 2"/>
            <p:cNvSpPr/>
            <p:nvPr/>
          </p:nvSpPr>
          <p:spPr>
            <a:xfrm>
              <a:off x="7938655" y="0"/>
              <a:ext cx="4253345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Равнобедренный треугольник 3"/>
            <p:cNvSpPr/>
            <p:nvPr/>
          </p:nvSpPr>
          <p:spPr>
            <a:xfrm rot="16200000">
              <a:off x="7169728" y="3228108"/>
              <a:ext cx="1136073" cy="40178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8741887" y="2828834"/>
            <a:ext cx="2971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Включіть і користуйтеся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49"/>
          <a:stretch/>
        </p:blipFill>
        <p:spPr>
          <a:xfrm rot="21132162">
            <a:off x="-209100" y="1671"/>
            <a:ext cx="7175076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4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12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288" y="-252984"/>
            <a:ext cx="12232288" cy="73883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1649" y="2623743"/>
            <a:ext cx="10390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Кожна людина є потенційним покупцем</a:t>
            </a:r>
          </a:p>
        </p:txBody>
      </p:sp>
    </p:spTree>
    <p:extLst>
      <p:ext uri="{BB962C8B-B14F-4D97-AF65-F5344CB8AC3E}">
        <p14:creationId xmlns:p14="http://schemas.microsoft.com/office/powerpoint/2010/main" val="313659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10" y="1034321"/>
            <a:ext cx="4654445" cy="465444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150" y="1344118"/>
            <a:ext cx="3810000" cy="3810000"/>
          </a:xfrm>
          <a:prstGeom prst="rect">
            <a:avLst/>
          </a:prstGeom>
        </p:spPr>
      </p:pic>
      <p:sp>
        <p:nvSpPr>
          <p:cNvPr id="10" name="Полилиния 9"/>
          <p:cNvSpPr/>
          <p:nvPr/>
        </p:nvSpPr>
        <p:spPr>
          <a:xfrm rot="2735727">
            <a:off x="1049310" y="921891"/>
            <a:ext cx="4654445" cy="4654445"/>
          </a:xfrm>
          <a:custGeom>
            <a:avLst/>
            <a:gdLst>
              <a:gd name="connsiteX0" fmla="*/ 0 w 4654445"/>
              <a:gd name="connsiteY0" fmla="*/ 1922487 h 4654445"/>
              <a:gd name="connsiteX1" fmla="*/ 1922487 w 4654445"/>
              <a:gd name="connsiteY1" fmla="*/ 1922487 h 4654445"/>
              <a:gd name="connsiteX2" fmla="*/ 1922487 w 4654445"/>
              <a:gd name="connsiteY2" fmla="*/ 1 h 4654445"/>
              <a:gd name="connsiteX3" fmla="*/ 2731956 w 4654445"/>
              <a:gd name="connsiteY3" fmla="*/ 0 h 4654445"/>
              <a:gd name="connsiteX4" fmla="*/ 2731956 w 4654445"/>
              <a:gd name="connsiteY4" fmla="*/ 1922487 h 4654445"/>
              <a:gd name="connsiteX5" fmla="*/ 4654445 w 4654445"/>
              <a:gd name="connsiteY5" fmla="*/ 1922487 h 4654445"/>
              <a:gd name="connsiteX6" fmla="*/ 4654445 w 4654445"/>
              <a:gd name="connsiteY6" fmla="*/ 2731956 h 4654445"/>
              <a:gd name="connsiteX7" fmla="*/ 2731956 w 4654445"/>
              <a:gd name="connsiteY7" fmla="*/ 2731956 h 4654445"/>
              <a:gd name="connsiteX8" fmla="*/ 2731956 w 4654445"/>
              <a:gd name="connsiteY8" fmla="*/ 4654445 h 4654445"/>
              <a:gd name="connsiteX9" fmla="*/ 1922487 w 4654445"/>
              <a:gd name="connsiteY9" fmla="*/ 4654445 h 4654445"/>
              <a:gd name="connsiteX10" fmla="*/ 1922486 w 4654445"/>
              <a:gd name="connsiteY10" fmla="*/ 2731956 h 4654445"/>
              <a:gd name="connsiteX11" fmla="*/ 0 w 4654445"/>
              <a:gd name="connsiteY11" fmla="*/ 2731956 h 4654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654445" h="4654445">
                <a:moveTo>
                  <a:pt x="0" y="1922487"/>
                </a:moveTo>
                <a:lnTo>
                  <a:pt x="1922487" y="1922487"/>
                </a:lnTo>
                <a:lnTo>
                  <a:pt x="1922487" y="1"/>
                </a:lnTo>
                <a:lnTo>
                  <a:pt x="2731956" y="0"/>
                </a:lnTo>
                <a:lnTo>
                  <a:pt x="2731956" y="1922487"/>
                </a:lnTo>
                <a:lnTo>
                  <a:pt x="4654445" y="1922487"/>
                </a:lnTo>
                <a:lnTo>
                  <a:pt x="4654445" y="2731956"/>
                </a:lnTo>
                <a:lnTo>
                  <a:pt x="2731956" y="2731956"/>
                </a:lnTo>
                <a:lnTo>
                  <a:pt x="2731956" y="4654445"/>
                </a:lnTo>
                <a:lnTo>
                  <a:pt x="1922487" y="4654445"/>
                </a:lnTo>
                <a:lnTo>
                  <a:pt x="1922486" y="2731956"/>
                </a:lnTo>
                <a:lnTo>
                  <a:pt x="0" y="2731956"/>
                </a:lnTo>
                <a:close/>
              </a:path>
            </a:pathLst>
          </a:custGeom>
          <a:solidFill>
            <a:srgbClr val="FF0000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Полилиния 10"/>
          <p:cNvSpPr/>
          <p:nvPr/>
        </p:nvSpPr>
        <p:spPr>
          <a:xfrm rot="2735727">
            <a:off x="6586928" y="1034320"/>
            <a:ext cx="4654445" cy="4654445"/>
          </a:xfrm>
          <a:custGeom>
            <a:avLst/>
            <a:gdLst>
              <a:gd name="connsiteX0" fmla="*/ 0 w 4654445"/>
              <a:gd name="connsiteY0" fmla="*/ 1922487 h 4654445"/>
              <a:gd name="connsiteX1" fmla="*/ 1922487 w 4654445"/>
              <a:gd name="connsiteY1" fmla="*/ 1922487 h 4654445"/>
              <a:gd name="connsiteX2" fmla="*/ 1922487 w 4654445"/>
              <a:gd name="connsiteY2" fmla="*/ 1 h 4654445"/>
              <a:gd name="connsiteX3" fmla="*/ 2731956 w 4654445"/>
              <a:gd name="connsiteY3" fmla="*/ 0 h 4654445"/>
              <a:gd name="connsiteX4" fmla="*/ 2731956 w 4654445"/>
              <a:gd name="connsiteY4" fmla="*/ 1922487 h 4654445"/>
              <a:gd name="connsiteX5" fmla="*/ 4654445 w 4654445"/>
              <a:gd name="connsiteY5" fmla="*/ 1922487 h 4654445"/>
              <a:gd name="connsiteX6" fmla="*/ 4654445 w 4654445"/>
              <a:gd name="connsiteY6" fmla="*/ 2731956 h 4654445"/>
              <a:gd name="connsiteX7" fmla="*/ 2731956 w 4654445"/>
              <a:gd name="connsiteY7" fmla="*/ 2731956 h 4654445"/>
              <a:gd name="connsiteX8" fmla="*/ 2731956 w 4654445"/>
              <a:gd name="connsiteY8" fmla="*/ 4654445 h 4654445"/>
              <a:gd name="connsiteX9" fmla="*/ 1922487 w 4654445"/>
              <a:gd name="connsiteY9" fmla="*/ 4654445 h 4654445"/>
              <a:gd name="connsiteX10" fmla="*/ 1922486 w 4654445"/>
              <a:gd name="connsiteY10" fmla="*/ 2731956 h 4654445"/>
              <a:gd name="connsiteX11" fmla="*/ 0 w 4654445"/>
              <a:gd name="connsiteY11" fmla="*/ 2731956 h 4654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654445" h="4654445">
                <a:moveTo>
                  <a:pt x="0" y="1922487"/>
                </a:moveTo>
                <a:lnTo>
                  <a:pt x="1922487" y="1922487"/>
                </a:lnTo>
                <a:lnTo>
                  <a:pt x="1922487" y="1"/>
                </a:lnTo>
                <a:lnTo>
                  <a:pt x="2731956" y="0"/>
                </a:lnTo>
                <a:lnTo>
                  <a:pt x="2731956" y="1922487"/>
                </a:lnTo>
                <a:lnTo>
                  <a:pt x="4654445" y="1922487"/>
                </a:lnTo>
                <a:lnTo>
                  <a:pt x="4654445" y="2731956"/>
                </a:lnTo>
                <a:lnTo>
                  <a:pt x="2731956" y="2731956"/>
                </a:lnTo>
                <a:lnTo>
                  <a:pt x="2731956" y="4654445"/>
                </a:lnTo>
                <a:lnTo>
                  <a:pt x="1922487" y="4654445"/>
                </a:lnTo>
                <a:lnTo>
                  <a:pt x="1922486" y="2731956"/>
                </a:lnTo>
                <a:lnTo>
                  <a:pt x="0" y="2731956"/>
                </a:lnTo>
                <a:close/>
              </a:path>
            </a:pathLst>
          </a:custGeom>
          <a:solidFill>
            <a:srgbClr val="FF0000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506638" y="390510"/>
            <a:ext cx="31646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Конкуренти</a:t>
            </a:r>
          </a:p>
        </p:txBody>
      </p:sp>
    </p:spTree>
    <p:extLst>
      <p:ext uri="{BB962C8B-B14F-4D97-AF65-F5344CB8AC3E}">
        <p14:creationId xmlns:p14="http://schemas.microsoft.com/office/powerpoint/2010/main" val="2496967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3429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5703" y="255309"/>
            <a:ext cx="29418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prstClr val="black">
                    <a:lumMod val="75000"/>
                    <a:lumOff val="25000"/>
                  </a:prstClr>
                </a:solidFill>
                <a:latin typeface="Calibri Light" panose="020F0302020204030204"/>
              </a:rPr>
              <a:t>Маркетинг</a:t>
            </a:r>
            <a:endParaRPr lang="uk-UA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0" y="1052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Робота з блогерами та</a:t>
            </a:r>
            <a:r>
              <a:rPr lang="en-US" sz="4000" b="1" dirty="0">
                <a:solidFill>
                  <a:schemeClr val="bg1"/>
                </a:solidFill>
                <a:latin typeface="Calibri Light" panose="020F0302020204030204"/>
              </a:rPr>
              <a:t> </a:t>
            </a: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 журналістами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0" y="4481780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algn="ctr">
              <a:spcBef>
                <a:spcPts val="1200"/>
              </a:spcBef>
              <a:spcAft>
                <a:spcPts val="1200"/>
              </a:spcAft>
            </a:pPr>
            <a:r>
              <a:rPr lang="uk-UA" sz="4000" b="1" dirty="0">
                <a:solidFill>
                  <a:schemeClr val="bg1"/>
                </a:solidFill>
                <a:latin typeface="Calibri Light" panose="020F0302020204030204"/>
              </a:rPr>
              <a:t>Реклама через </a:t>
            </a:r>
            <a:r>
              <a:rPr lang="en-US" sz="4000" b="1" dirty="0">
                <a:solidFill>
                  <a:schemeClr val="bg1"/>
                </a:solidFill>
                <a:latin typeface="Calibri Light" panose="020F0302020204030204"/>
              </a:rPr>
              <a:t>Google AdWords, Facebook Ads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" y="2733675"/>
            <a:ext cx="462915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27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112</Words>
  <Application>Microsoft Office PowerPoint</Application>
  <PresentationFormat>Широкоэкранный</PresentationFormat>
  <Paragraphs>44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SmartBin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Федоренко Олексій</dc:creator>
  <cp:lastModifiedBy>Федоренко Олексій</cp:lastModifiedBy>
  <cp:revision>67</cp:revision>
  <dcterms:created xsi:type="dcterms:W3CDTF">2016-03-19T16:47:55Z</dcterms:created>
  <dcterms:modified xsi:type="dcterms:W3CDTF">2016-03-25T07:46:29Z</dcterms:modified>
</cp:coreProperties>
</file>

<file path=docProps/thumbnail.jpeg>
</file>